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 varScale="1">
        <p:scale>
          <a:sx n="60" d="100"/>
          <a:sy n="60" d="100"/>
        </p:scale>
        <p:origin x="1050" y="114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32385" y="2865548"/>
            <a:ext cx="5400675" cy="2492978"/>
          </a:xfrm>
          <a:prstGeom prst="rect">
            <a:avLst/>
          </a:prstGeom>
        </p:spPr>
        <p:txBody>
          <a:bodyPr lIns="91430" tIns="45714" rIns="91430" bIns="45714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Исаева  Диана Александровна</a:t>
            </a:r>
            <a:endParaRPr lang="ru-RU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воспитатель</a:t>
            </a:r>
            <a:r>
              <a:rPr lang="ru-RU" sz="1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победитель</a:t>
            </a:r>
            <a:r>
              <a:rPr lang="ru-RU" sz="1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муниципального этапа Республиканского конкурса </a:t>
            </a:r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«Я разговариваю и работаю на татарском 2021</a:t>
            </a:r>
            <a:r>
              <a:rPr lang="ru-RU" sz="1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 </a:t>
            </a:r>
          </a:p>
          <a:p>
            <a:pPr algn="ctr"/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призёр</a:t>
            </a:r>
            <a:r>
              <a:rPr lang="ru-RU" sz="1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муниципального конкурса для молодых педагогов </a:t>
            </a:r>
            <a:r>
              <a:rPr lang="ru-RU" sz="16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«Открытие», 2022 год</a:t>
            </a:r>
            <a:endParaRPr lang="ru-RU" sz="1600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28467" y="417044"/>
            <a:ext cx="5616699" cy="923318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«Талантливый 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отмечен печатью творческой оригинальности, чем и отличается от других </a:t>
            </a:r>
            <a:r>
              <a:rPr 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коллег»</a:t>
            </a:r>
            <a:endParaRPr lang="ru-RU" sz="2400" b="1" i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026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075" y="77309"/>
            <a:ext cx="1662311" cy="107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3" r="11956"/>
          <a:stretch/>
        </p:blipFill>
        <p:spPr>
          <a:xfrm>
            <a:off x="901557" y="323457"/>
            <a:ext cx="2482894" cy="32773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3" t="7939" b="20888"/>
          <a:stretch/>
        </p:blipFill>
        <p:spPr>
          <a:xfrm>
            <a:off x="5832723" y="4805770"/>
            <a:ext cx="4478731" cy="2947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1" y="4805770"/>
            <a:ext cx="4752528" cy="29470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44691" y="1575012"/>
            <a:ext cx="540067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Талантлы</a:t>
            </a:r>
            <a:r>
              <a:rPr lang="ru-RU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иҗади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оригинальлеге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белән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билгеләнә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башка </a:t>
            </a:r>
            <a:r>
              <a:rPr lang="ru-RU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коллегаларыннан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аерылып</a:t>
            </a:r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тора»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3641</TotalTime>
  <Words>59</Words>
  <Application>Microsoft Office PowerPoint</Application>
  <PresentationFormat>Произвольный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Пользователь</cp:lastModifiedBy>
  <cp:revision>804</cp:revision>
  <dcterms:created xsi:type="dcterms:W3CDTF">2012-10-29T05:24:40Z</dcterms:created>
  <dcterms:modified xsi:type="dcterms:W3CDTF">2023-05-02T06:07:04Z</dcterms:modified>
</cp:coreProperties>
</file>